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svg" ContentType="image/svg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Layouts/slideLayout1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Default Extension="gif" ContentType="image/gif"/>
  <Default Extension="jpg" ContentType="image/jpeg"/>
  <Default Extension="jpeg" ContentType="image/jpeg"/>
  <Default Extension="png" ContentType="image/png"/>
  <Default Extension="xlsx" ContentType="application/vnd.openxmlformats-officedocument.spreadsheetml.sheet"/>
</Types>
</file>

<file path=_rels/.rels><?xml version="1.0" encoding="UTF-8" standalone="yes"?>
<Relationships xmlns="http://schemas.openxmlformats.org/package/2006/relationships">
  <Relationship Id="rId1" Type="http://schemas.openxmlformats.org/officeDocument/2006/relationships/officeDocument" Target="ppt/presentation.xml"/>
  <Relationship Id="rId2" Type="http://schemas.openxmlformats.org/package/2006/relationships/metadata/core-properties" Target="docProps/core.xml"/>
  <Relationship Id="rId3" Type="http://schemas.openxmlformats.org/officeDocument/2006/relationships/extended-properties" Target="docProps/app.xml"/>
  <Relationship Id="rId4" Type="http://schemas.openxmlformats.org/officeDocument/2006/relationships/custom-properties" Target="docProps/custom.xml"/>
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</p:sldIdLst>
  <p:sldSz cx="9144000" cy="6858000" type="screen4x3"/>
  <p:notesSz cx="6858000" cy="9144000"/>
  <p:defaultTextStyle>
    <a:defPPr>
      <a:defRPr lang="fr-FR"/>
    </a:defPPr>
    <a:lvl1pPr algn="l" defTabSz="9144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0" lastView="sldView">
  <p:slideViewPr>
    <p:cSldViewPr>
      <p:cViewPr>
        <p:scale>
          <a:sx d="100" n="100"/>
          <a:sy d="100" n="100"/>
        </p:scale>
        <p:origin x="0" y="0"/>
      </p:cViewPr>
    </p:cSldViewPr>
  </p:slideViewPr>
</p:viewPr>
</file>

<file path=ppt/_rels/presentation.xml.rels><?xml version="1.0" encoding="UTF-8" standalone="yes"?>
<Relationships xmlns="http://schemas.openxmlformats.org/package/2006/relationships">
  <Relationship Id="rId1" Type="http://schemas.openxmlformats.org/officeDocument/2006/relationships/slideMaster" Target="slideMasters/slideMaster1.xml"/>
  <Relationship Id="rId2" Type="http://schemas.openxmlformats.org/officeDocument/2006/relationships/theme" Target="theme/theme1.xml"/>
  <Relationship Id="rId3" Type="http://schemas.openxmlformats.org/officeDocument/2006/relationships/slide" Target="slides/slide1.xml"/>
  <Relationship Id="rId4" Type="http://schemas.openxmlformats.org/officeDocument/2006/relationships/slide" Target="slides/slide2.xml"/>
  <Relationship Id="rId5" Type="http://schemas.openxmlformats.org/officeDocument/2006/relationships/slide" Target="slides/slide3.xml"/>
  <Relationship Id="rId6" Type="http://schemas.openxmlformats.org/officeDocument/2006/relationships/slide" Target="slides/slide4.xml"/>
  <Relationship Id="rId7" Type="http://schemas.openxmlformats.org/officeDocument/2006/relationships/slide" Target="slides/slide5.xml"/>
  <Relationship Id="rId8" Type="http://schemas.openxmlformats.org/officeDocument/2006/relationships/slide" Target="slides/slide6.xml"/>
  <Relationship Id="rId9" Type="http://schemas.openxmlformats.org/officeDocument/2006/relationships/slide" Target="slides/slide7.xml"/>
  <Relationship Id="rId10" Type="http://schemas.openxmlformats.org/officeDocument/2006/relationships/slide" Target="slides/slide8.xml"/>
  <Relationship Id="rId11" Type="http://schemas.openxmlformats.org/officeDocument/2006/relationships/slide" Target="slides/slide9.xml"/>
  <Relationship Id="rId12" Type="http://schemas.openxmlformats.org/officeDocument/2006/relationships/slide" Target="slides/slide10.xml"/>
  <Relationship Id="rId13" Type="http://schemas.openxmlformats.org/officeDocument/2006/relationships/slide" Target="slides/slide11.xml"/>
  <Relationship Id="rId14" Type="http://schemas.openxmlformats.org/officeDocument/2006/relationships/slide" Target="slides/slide12.xml"/>
  <Relationship Id="rId15" Type="http://schemas.openxmlformats.org/officeDocument/2006/relationships/slide" Target="slides/slide13.xml"/>
  <Relationship Id="rId16" Type="http://schemas.openxmlformats.org/officeDocument/2006/relationships/slide" Target="slides/slide14.xml"/>
  <Relationship Id="rId17" Type="http://schemas.openxmlformats.org/officeDocument/2006/relationships/slide" Target="slides/slide15.xml"/>
  <Relationship Id="rId18" Type="http://schemas.openxmlformats.org/officeDocument/2006/relationships/slide" Target="slides/slide16.xml"/>
  <Relationship Id="rId19" Type="http://schemas.openxmlformats.org/officeDocument/2006/relationships/slide" Target="slides/slide17.xml"/>
  <Relationship Id="rId20" Type="http://schemas.openxmlformats.org/officeDocument/2006/relationships/slide" Target="slides/slide18.xml"/>
  <Relationship Id="rId21" Type="http://schemas.openxmlformats.org/officeDocument/2006/relationships/slide" Target="slides/slide19.xml"/>
  <Relationship Id="rId22" Type="http://schemas.openxmlformats.org/officeDocument/2006/relationships/slide" Target="slides/slide20.xml"/>
  <Relationship Id="rId23" Type="http://schemas.openxmlformats.org/officeDocument/2006/relationships/slide" Target="slides/slide21.xml"/>
  <Relationship Id="rId24" Type="http://schemas.openxmlformats.org/officeDocument/2006/relationships/slide" Target="slides/slide22.xml"/>
  <Relationship Id="rId25" Type="http://schemas.openxmlformats.org/officeDocument/2006/relationships/slide" Target="slides/slide23.xml"/>
  <Relationship Id="rId26" Type="http://schemas.openxmlformats.org/officeDocument/2006/relationships/slide" Target="slides/slide24.xml"/>
  <Relationship Id="rId27" Type="http://schemas.openxmlformats.org/officeDocument/2006/relationships/slide" Target="slides/slide25.xml"/>
  <Relationship Id="rId28" Type="http://schemas.openxmlformats.org/officeDocument/2006/relationships/slide" Target="slides/slide26.xml"/>
  <Relationship Id="rId29" Type="http://schemas.openxmlformats.org/officeDocument/2006/relationships/slide" Target="slides/slide27.xml"/>
  <Relationship Id="rId30" Type="http://schemas.openxmlformats.org/officeDocument/2006/relationships/slide" Target="slides/slide28.xml"/>
  <Relationship Id="rId31" Type="http://schemas.openxmlformats.org/officeDocument/2006/relationships/slide" Target="slides/slide29.xml"/>
  <Relationship Id="rId32" Type="http://schemas.openxmlformats.org/officeDocument/2006/relationships/slide" Target="slides/slide30.xml"/>
  <Relationship Id="rId33" Type="http://schemas.openxmlformats.org/officeDocument/2006/relationships/slide" Target="slides/slide31.xml"/>
  <Relationship Id="rId34" Type="http://schemas.openxmlformats.org/officeDocument/2006/relationships/slide" Target="slides/slide32.xml"/>
  <Relationship Id="rId35" Type="http://schemas.openxmlformats.org/officeDocument/2006/relationships/slide" Target="slides/slide33.xml"/>
  <Relationship Id="rId36" Type="http://schemas.openxmlformats.org/officeDocument/2006/relationships/slide" Target="slides/slide34.xml"/>
  <Relationship Id="rId37" Type="http://schemas.openxmlformats.org/officeDocument/2006/relationships/slide" Target="slides/slide35.xml"/>
  <Relationship Id="rId38" Type="http://schemas.openxmlformats.org/officeDocument/2006/relationships/slide" Target="slides/slide36.xml"/>
  <Relationship Id="rId39" Type="http://schemas.openxmlformats.org/officeDocument/2006/relationships/slide" Target="slides/slide37.xml"/>
  <Relationship Id="rId40" Type="http://schemas.openxmlformats.org/officeDocument/2006/relationships/slide" Target="slides/slide38.xml"/>
  <Relationship Id="rId41" Type="http://schemas.openxmlformats.org/officeDocument/2006/relationships/slide" Target="slides/slide39.xml"/>
  <Relationship Id="rId42" Type="http://schemas.openxmlformats.org/officeDocument/2006/relationships/slide" Target="slides/slide40.xml"/>
  <Relationship Id="rId43" Type="http://schemas.openxmlformats.org/officeDocument/2006/relationships/slide" Target="slides/slide41.xml"/>
  <Relationship Id="rId44" Type="http://schemas.openxmlformats.org/officeDocument/2006/relationships/slide" Target="slides/slide42.xml"/>
  <Relationship Id="rId45" Type="http://schemas.openxmlformats.org/officeDocument/2006/relationships/slide" Target="slides/slide43.xml"/>
  <Relationship Id="rId46" Type="http://schemas.openxmlformats.org/officeDocument/2006/relationships/slide" Target="slides/slide44.xml"/>
  <Relationship Id="rId47" Type="http://schemas.openxmlformats.org/officeDocument/2006/relationships/slide" Target="slides/slide45.xml"/>
  <Relationship Id="rId48" Type="http://schemas.openxmlformats.org/officeDocument/2006/relationships/slide" Target="slides/slide46.xml"/>
  <Relationship Id="rId49" Type="http://schemas.openxmlformats.org/officeDocument/2006/relationships/slide" Target="slides/slide47.xml"/>
  <Relationship Id="rId50" Type="http://schemas.openxmlformats.org/officeDocument/2006/relationships/slide" Target="slides/slide48.xml"/>
  <Relationship Id="rId51" Type="http://schemas.openxmlformats.org/officeDocument/2006/relationships/slide" Target="slides/slide49.xml"/>
  <Relationship Id="rId52" Type="http://schemas.openxmlformats.org/officeDocument/2006/relationships/slide" Target="slides/slide50.xml"/>
  <Relationship Id="rId53" Type="http://schemas.openxmlformats.org/officeDocument/2006/relationships/slide" Target="slides/slide51.xml"/>
  <Relationship Id="rId54" Type="http://schemas.openxmlformats.org/officeDocument/2006/relationships/slide" Target="slides/slide52.xml"/>
  <Relationship Id="rId55" Type="http://schemas.openxmlformats.org/officeDocument/2006/relationships/slide" Target="slides/slide53.xml"/>
  <Relationship Id="rId56" Type="http://schemas.openxmlformats.org/officeDocument/2006/relationships/slide" Target="slides/slide54.xml"/>
  <Relationship Id="rId57" Type="http://schemas.openxmlformats.org/officeDocument/2006/relationships/slide" Target="slides/slide55.xml"/>
  <Relationship Id="rId58" Type="http://schemas.openxmlformats.org/officeDocument/2006/relationships/slide" Target="slides/slide56.xml"/>
  <Relationship Id="rId59" Type="http://schemas.openxmlformats.org/officeDocument/2006/relationships/slide" Target="slides/slide57.xml"/>
  <Relationship Id="rId60" Type="http://schemas.openxmlformats.org/officeDocument/2006/relationships/slide" Target="slides/slide58.xml"/>
  <Relationship Id="rId61" Type="http://schemas.openxmlformats.org/officeDocument/2006/relationships/slide" Target="slides/slide59.xml"/>
  <Relationship Id="rId62" Type="http://schemas.openxmlformats.org/officeDocument/2006/relationships/slide" Target="slides/slide60.xml"/>
  <Relationship Id="rId63" Type="http://schemas.openxmlformats.org/officeDocument/2006/relationships/slide" Target="slides/slide61.xml"/>
  <Relationship Id="rId64" Type="http://schemas.openxmlformats.org/officeDocument/2006/relationships/slide" Target="slides/slide62.xml"/>
  <Relationship Id="rId65" Type="http://schemas.openxmlformats.org/officeDocument/2006/relationships/slide" Target="slides/slide63.xml"/>
  <Relationship Id="rId66" Type="http://schemas.openxmlformats.org/officeDocument/2006/relationships/slide" Target="slides/slide64.xml"/>
  <Relationship Id="rId67" Type="http://schemas.openxmlformats.org/officeDocument/2006/relationships/slide" Target="slides/slide65.xml"/>
  <Relationship Id="rId68" Type="http://schemas.openxmlformats.org/officeDocument/2006/relationships/slide" Target="slides/slide66.xml"/>
  <Relationship Id="rId69" Type="http://schemas.openxmlformats.org/officeDocument/2006/relationships/presProps" Target="presProps.xml"/>
  <Relationship Id="rId70" Type="http://schemas.openxmlformats.org/officeDocument/2006/relationships/viewProps" Target="viewProps.xml"/>
  <Relationship Id="rId71" Type="http://schemas.openxmlformats.org/officeDocument/2006/relationships/tableStyles" Target="tableStyles.xml"/>
</Relationships>

</file>

<file path=ppt/slideLayouts/_rels/slideLayout1.xml.rels><?xml version="1.0" encoding="UTF-8" standalone="yes"?>
<Relationships xmlns="http://schemas.openxmlformats.org/package/2006/relationships">
  <Relationship Id="rId1" Type="http://schemas.openxmlformats.org/officeDocument/2006/relationships/slideMaster" Target="../slideMasters/slideMaster1.xml"/>
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theme" Target="../theme/theme1.xml"/>
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367557770" r:id="rId1"/>
  </p:sldLayoutIdLst>
  <p:txStyles>
    <p:titleStyle>
      <a:lvl1pPr algn="ctr">
        <a:defRPr sz="4400" kern="1200">
          <a:solidFill>
            <a:schemeClr val="lt1"/>
          </a:solidFill>
        </a:defRPr>
      </a:lvl1pPr>
      <a:extLst/>
    </p:titleStyle>
    <p:bodyStyle>
      <a:lvl1pPr algn="ctr" indent="-324900">
        <a:defRPr sz="3200" kern="1200">
          <a:solidFill>
            <a:schemeClr val="tx1"/>
          </a:solidFill>
        </a:defRPr>
      </a:lvl1pPr>
      <a:extLst/>
    </p:bodyStyle>
    <p:otherStyle>
      <a:defPPr algn="ctr">
        <a:defRPr kern="1200">
          <a:solidFill>
            <a:schemeClr val="tx1"/>
          </a:solidFill>
        </a:defRPr>
      </a:defPPr>
      <a:extLst/>
    </p:otherStyle>
  </p:txStyles>
</p:sldMaster>
</file>

<file path=ppt/slides/_rels/slide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tinywow_to_ppt_16099881_138.jpg"/>
</Relationships>

</file>

<file path=ppt/slides/_rels/slide1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tinywow_to_ppt_16099881_1047.jpg"/>
</Relationships>

</file>

<file path=ppt/slides/_rels/slide1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tinywow_to_ppt_16099881_1148.jpg"/>
</Relationships>

</file>

<file path=ppt/slides/_rels/slide1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tinywow_to_ppt_16099881_1249.jpg"/>
</Relationships>

</file>

<file path=ppt/slides/_rels/slide1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tinywow_to_ppt_16099881_1350.jpg"/>
</Relationships>

</file>

<file path=ppt/slides/_rels/slide1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tinywow_to_ppt_16099881_1451.jpg"/>
</Relationships>

</file>

<file path=ppt/slides/_rels/slide1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tinywow_to_ppt_16099881_1552.jpg"/>
</Relationships>

</file>

<file path=ppt/slides/_rels/slide1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tinywow_to_ppt_16099881_1653.jpg"/>
</Relationships>

</file>

<file path=ppt/slides/_rels/slide1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tinywow_to_ppt_16099881_1754.jpg"/>
</Relationships>

</file>

<file path=ppt/slides/_rels/slide1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tinywow_to_ppt_16099881_1855.jpg"/>
</Relationships>

</file>

<file path=ppt/slides/_rels/slide1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tinywow_to_ppt_16099881_1956.jpg"/>
</Relationships>

</file>

<file path=ppt/slides/_rels/slide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tinywow_to_ppt_16099881_239.jpg"/>
</Relationships>

</file>

<file path=ppt/slides/_rels/slide2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tinywow_to_ppt_16099881_2057.jpg"/>
</Relationships>

</file>

<file path=ppt/slides/_rels/slide2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tinywow_to_ppt_16099881_2158.jpg"/>
</Relationships>

</file>

<file path=ppt/slides/_rels/slide2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tinywow_to_ppt_16099881_2259.jpg"/>
</Relationships>

</file>

<file path=ppt/slides/_rels/slide2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tinywow_to_ppt_16099881_2360.jpg"/>
</Relationships>

</file>

<file path=ppt/slides/_rels/slide2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tinywow_to_ppt_16099881_2461.jpg"/>
</Relationships>

</file>

<file path=ppt/slides/_rels/slide2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tinywow_to_ppt_16099881_2562.jpg"/>
</Relationships>

</file>

<file path=ppt/slides/_rels/slide2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tinywow_to_ppt_16099881_2663.jpg"/>
</Relationships>

</file>

<file path=ppt/slides/_rels/slide2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tinywow_to_ppt_16099881_2764.jpg"/>
</Relationships>

</file>

<file path=ppt/slides/_rels/slide2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tinywow_to_ppt_16099881_2865.jpg"/>
</Relationships>

</file>

<file path=ppt/slides/_rels/slide2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tinywow_to_ppt_16099881_2966.jpg"/>
</Relationships>

</file>

<file path=ppt/slides/_rels/slide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tinywow_to_ppt_16099881_340.jpg"/>
</Relationships>

</file>

<file path=ppt/slides/_rels/slide3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tinywow_to_ppt_16099881_3067.jpg"/>
</Relationships>

</file>

<file path=ppt/slides/_rels/slide3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tinywow_to_ppt_16099881_3168.jpg"/>
</Relationships>

</file>

<file path=ppt/slides/_rels/slide3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tinywow_to_ppt_16099881_3269.jpg"/>
</Relationships>

</file>

<file path=ppt/slides/_rels/slide3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tinywow_to_ppt_16099881_3370.jpg"/>
</Relationships>

</file>

<file path=ppt/slides/_rels/slide3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tinywow_to_ppt_16099881_3471.jpg"/>
</Relationships>

</file>

<file path=ppt/slides/_rels/slide3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tinywow_to_ppt_16099881_3572.jpg"/>
</Relationships>

</file>

<file path=ppt/slides/_rels/slide3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tinywow_to_ppt_16099881_3673.jpg"/>
</Relationships>

</file>

<file path=ppt/slides/_rels/slide3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tinywow_to_ppt_16099881_3774.jpg"/>
</Relationships>

</file>

<file path=ppt/slides/_rels/slide3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tinywow_to_ppt_16099881_3875.jpg"/>
</Relationships>

</file>

<file path=ppt/slides/_rels/slide3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tinywow_to_ppt_16099881_3976.jpg"/>
</Relationships>

</file>

<file path=ppt/slides/_rels/slide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tinywow_to_ppt_16099881_441.jpg"/>
</Relationships>

</file>

<file path=ppt/slides/_rels/slide4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tinywow_to_ppt_16099881_4077.jpg"/>
</Relationships>

</file>

<file path=ppt/slides/_rels/slide4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tinywow_to_ppt_16099881_4178.jpg"/>
</Relationships>

</file>

<file path=ppt/slides/_rels/slide4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tinywow_to_ppt_16099881_4279.jpg"/>
</Relationships>

</file>

<file path=ppt/slides/_rels/slide4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tinywow_to_ppt_16099881_4380.jpg"/>
</Relationships>

</file>

<file path=ppt/slides/_rels/slide4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tinywow_to_ppt_16099881_4481.jpg"/>
</Relationships>

</file>

<file path=ppt/slides/_rels/slide4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tinywow_to_ppt_16099881_4582.jpg"/>
</Relationships>

</file>

<file path=ppt/slides/_rels/slide4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tinywow_to_ppt_16099881_4683.jpg"/>
</Relationships>

</file>

<file path=ppt/slides/_rels/slide4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tinywow_to_ppt_16099881_4784.jpg"/>
</Relationships>

</file>

<file path=ppt/slides/_rels/slide4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tinywow_to_ppt_16099881_4885.jpg"/>
</Relationships>

</file>

<file path=ppt/slides/_rels/slide4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tinywow_to_ppt_16099881_4986.jpg"/>
</Relationships>

</file>

<file path=ppt/slides/_rels/slide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tinywow_to_ppt_16099881_542.jpg"/>
</Relationships>

</file>

<file path=ppt/slides/_rels/slide5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tinywow_to_ppt_16099881_5087.jpg"/>
</Relationships>

</file>

<file path=ppt/slides/_rels/slide5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tinywow_to_ppt_16099881_5188.jpg"/>
</Relationships>

</file>

<file path=ppt/slides/_rels/slide5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tinywow_to_ppt_16099881_5289.jpg"/>
</Relationships>

</file>

<file path=ppt/slides/_rels/slide5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tinywow_to_ppt_16099881_5390.jpg"/>
</Relationships>

</file>

<file path=ppt/slides/_rels/slide5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tinywow_to_ppt_16099881_5491.jpg"/>
</Relationships>

</file>

<file path=ppt/slides/_rels/slide5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tinywow_to_ppt_16099881_5592.jpg"/>
</Relationships>

</file>

<file path=ppt/slides/_rels/slide5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tinywow_to_ppt_16099881_5693.jpg"/>
</Relationships>

</file>

<file path=ppt/slides/_rels/slide5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tinywow_to_ppt_16099881_5794.jpg"/>
</Relationships>

</file>

<file path=ppt/slides/_rels/slide5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tinywow_to_ppt_16099881_5895.jpg"/>
</Relationships>

</file>

<file path=ppt/slides/_rels/slide5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tinywow_to_ppt_16099881_5996.jpg"/>
</Relationships>

</file>

<file path=ppt/slides/_rels/slide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tinywow_to_ppt_16099881_643.jpg"/>
</Relationships>

</file>

<file path=ppt/slides/_rels/slide6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tinywow_to_ppt_16099881_6097.jpg"/>
</Relationships>

</file>

<file path=ppt/slides/_rels/slide6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tinywow_to_ppt_16099881_6198.jpg"/>
</Relationships>

</file>

<file path=ppt/slides/_rels/slide6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tinywow_to_ppt_16099881_6299.jpg"/>
</Relationships>

</file>

<file path=ppt/slides/_rels/slide6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tinywow_to_ppt_16099881_63100.jpg"/>
</Relationships>

</file>

<file path=ppt/slides/_rels/slide6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tinywow_to_ppt_16099881_64101.jpg"/>
</Relationships>

</file>

<file path=ppt/slides/_rels/slide6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tinywow_to_ppt_16099881_65102.jpg"/>
</Relationships>

</file>

<file path=ppt/slides/_rels/slide6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tinywow_to_ppt_16099881_66103.jpg"/>
</Relationships>

</file>

<file path=ppt/slides/_rels/slide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tinywow_to_ppt_16099881_744.jpg"/>
</Relationships>

</file>

<file path=ppt/slides/_rels/slide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tinywow_to_ppt_16099881_845.jpg"/>
</Relationships>

</file>

<file path=ppt/slides/_rels/slide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tinywow_to_ppt_16099881_946.jpg"/>
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tinywow_to_ppt_16099881_1.jpg" descr="tinywow_to_ppt_16099881_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tinywow_to_ppt_16099881_10.jpg" descr="tinywow_to_ppt_16099881_1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tinywow_to_ppt_16099881_11.jpg" descr="tinywow_to_ppt_16099881_1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tinywow_to_ppt_16099881_12.jpg" descr="tinywow_to_ppt_16099881_1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tinywow_to_ppt_16099881_13.jpg" descr="tinywow_to_ppt_16099881_1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tinywow_to_ppt_16099881_14.jpg" descr="tinywow_to_ppt_16099881_1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tinywow_to_ppt_16099881_15.jpg" descr="tinywow_to_ppt_16099881_1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tinywow_to_ppt_16099881_16.jpg" descr="tinywow_to_ppt_16099881_1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tinywow_to_ppt_16099881_17.jpg" descr="tinywow_to_ppt_16099881_1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tinywow_to_ppt_16099881_18.jpg" descr="tinywow_to_ppt_16099881_1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tinywow_to_ppt_16099881_19.jpg" descr="tinywow_to_ppt_16099881_1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tinywow_to_ppt_16099881_2.jpg" descr="tinywow_to_ppt_16099881_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tinywow_to_ppt_16099881_20.jpg" descr="tinywow_to_ppt_16099881_2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tinywow_to_ppt_16099881_21.jpg" descr="tinywow_to_ppt_16099881_2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tinywow_to_ppt_16099881_22.jpg" descr="tinywow_to_ppt_16099881_2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tinywow_to_ppt_16099881_23.jpg" descr="tinywow_to_ppt_16099881_2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tinywow_to_ppt_16099881_24.jpg" descr="tinywow_to_ppt_16099881_2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tinywow_to_ppt_16099881_25.jpg" descr="tinywow_to_ppt_16099881_2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tinywow_to_ppt_16099881_26.jpg" descr="tinywow_to_ppt_16099881_2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tinywow_to_ppt_16099881_27.jpg" descr="tinywow_to_ppt_16099881_2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tinywow_to_ppt_16099881_28.jpg" descr="tinywow_to_ppt_16099881_2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tinywow_to_ppt_16099881_29.jpg" descr="tinywow_to_ppt_16099881_2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tinywow_to_ppt_16099881_3.jpg" descr="tinywow_to_ppt_16099881_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tinywow_to_ppt_16099881_30.jpg" descr="tinywow_to_ppt_16099881_3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tinywow_to_ppt_16099881_31.jpg" descr="tinywow_to_ppt_16099881_3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tinywow_to_ppt_16099881_32.jpg" descr="tinywow_to_ppt_16099881_3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tinywow_to_ppt_16099881_33.jpg" descr="tinywow_to_ppt_16099881_3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tinywow_to_ppt_16099881_34.jpg" descr="tinywow_to_ppt_16099881_3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tinywow_to_ppt_16099881_35.jpg" descr="tinywow_to_ppt_16099881_3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tinywow_to_ppt_16099881_36.jpg" descr="tinywow_to_ppt_16099881_3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tinywow_to_ppt_16099881_37.jpg" descr="tinywow_to_ppt_16099881_3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tinywow_to_ppt_16099881_38.jpg" descr="tinywow_to_ppt_16099881_3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tinywow_to_ppt_16099881_39.jpg" descr="tinywow_to_ppt_16099881_3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tinywow_to_ppt_16099881_4.jpg" descr="tinywow_to_ppt_16099881_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tinywow_to_ppt_16099881_40.jpg" descr="tinywow_to_ppt_16099881_4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tinywow_to_ppt_16099881_41.jpg" descr="tinywow_to_ppt_16099881_4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tinywow_to_ppt_16099881_42.jpg" descr="tinywow_to_ppt_16099881_4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tinywow_to_ppt_16099881_43.jpg" descr="tinywow_to_ppt_16099881_4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tinywow_to_ppt_16099881_44.jpg" descr="tinywow_to_ppt_16099881_4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tinywow_to_ppt_16099881_45.jpg" descr="tinywow_to_ppt_16099881_4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tinywow_to_ppt_16099881_46.jpg" descr="tinywow_to_ppt_16099881_4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tinywow_to_ppt_16099881_47.jpg" descr="tinywow_to_ppt_16099881_4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tinywow_to_ppt_16099881_48.jpg" descr="tinywow_to_ppt_16099881_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tinywow_to_ppt_16099881_49.jpg" descr="tinywow_to_ppt_16099881_4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tinywow_to_ppt_16099881_5.jpg" descr="tinywow_to_ppt_16099881_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tinywow_to_ppt_16099881_50.jpg" descr="tinywow_to_ppt_16099881_5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tinywow_to_ppt_16099881_51.jpg" descr="tinywow_to_ppt_16099881_5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tinywow_to_ppt_16099881_52.jpg" descr="tinywow_to_ppt_16099881_5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tinywow_to_ppt_16099881_53.jpg" descr="tinywow_to_ppt_16099881_5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tinywow_to_ppt_16099881_54.jpg" descr="tinywow_to_ppt_16099881_5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tinywow_to_ppt_16099881_55.jpg" descr="tinywow_to_ppt_16099881_5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tinywow_to_ppt_16099881_56.jpg" descr="tinywow_to_ppt_16099881_5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tinywow_to_ppt_16099881_57.jpg" descr="tinywow_to_ppt_16099881_5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tinywow_to_ppt_16099881_58.jpg" descr="tinywow_to_ppt_16099881_5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tinywow_to_ppt_16099881_59.jpg" descr="tinywow_to_ppt_16099881_5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tinywow_to_ppt_16099881_6.jpg" descr="tinywow_to_ppt_16099881_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tinywow_to_ppt_16099881_60.jpg" descr="tinywow_to_ppt_16099881_6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tinywow_to_ppt_16099881_61.jpg" descr="tinywow_to_ppt_16099881_6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tinywow_to_ppt_16099881_62.jpg" descr="tinywow_to_ppt_16099881_6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tinywow_to_ppt_16099881_63.jpg" descr="tinywow_to_ppt_16099881_6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tinywow_to_ppt_16099881_64.jpg" descr="tinywow_to_ppt_16099881_6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tinywow_to_ppt_16099881_65.jpg" descr="tinywow_to_ppt_16099881_6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tinywow_to_ppt_16099881_66.jpg" descr="tinywow_to_ppt_16099881_6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tinywow_to_ppt_16099881_7.jpg" descr="tinywow_to_ppt_16099881_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tinywow_to_ppt_16099881_8.jpg" descr="tinywow_to_ppt_16099881_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tinywow_to_ppt_16099881_9.jpg" descr="tinywow_to_ppt_16099881_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heme53">
  <a:themeElements>
    <a:clrScheme name="Theme53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Theme53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Theme53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r="5400000" dist="2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h="25400" w="635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b="180000" l="50000" r="50000" t="-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b="50000" l="50000" r="50000" t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Slides>66</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1" baseType="lpstr">
      <vt:lpstr>Office Theme</vt:lpstr>
    </vt:vector>
  </TitlesOfParts>
  <Company>Microsoft Corporation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Unknown Creator</dc:creator>
  <cp:lastModifiedBy>Unknown Creator</cp:lastModifiedBy>
  <dcterms:created xsi:type="dcterms:W3CDTF">2023-03-11T13:31:37Z</dcterms:created>
  <dcterms:modified xsi:type="dcterms:W3CDTF">2023-03-11T13:31:37Z</dcterms:modified>
  <dc:title>Untitled Presentation</dc:title>
  <dc:description/>
  <dc:subject/>
  <cp:keywords/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/>
</file>